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図形グループ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  <p:grpSp>
        <p:nvGrpSpPr>
          <p:cNvPr id="7" name="図形グループ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プレースホルダーまでドラッグするかアイコンをクリックして図を追加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ー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ー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12/20/2011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F14F85-A994-48A2-9419-7B6980C315A3}" type="slidenum">
              <a:rPr kumimoji="0" lang="ja-JP" altLang="en-US" smtClean="0"/>
              <a:pPr/>
              <a:t>&lt;#&gt;</a:t>
            </a:fld>
            <a:endParaRPr kumimoji="0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世界の大きさを測る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7218762" cy="1185874"/>
          </a:xfrm>
        </p:spPr>
        <p:txBody>
          <a:bodyPr/>
          <a:lstStyle/>
          <a:p>
            <a:r>
              <a:rPr kumimoji="1" lang="ja-JP" altLang="en-US" dirty="0" smtClean="0"/>
              <a:t>月までの距離は紀元前から知られていた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3852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太陽までの距離測定の最初の試み</a:t>
            </a:r>
            <a:endParaRPr kumimoji="1" lang="ja-JP" altLang="en-US" dirty="0"/>
          </a:p>
        </p:txBody>
      </p:sp>
      <p:pic>
        <p:nvPicPr>
          <p:cNvPr id="4" name="コンテンツ プレースホルダー 3" descr="Aristarchus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88" t="2601" r="6025" b="10132"/>
          <a:stretch/>
        </p:blipFill>
        <p:spPr>
          <a:xfrm>
            <a:off x="1223190" y="3961336"/>
            <a:ext cx="6527897" cy="1910109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1138905" y="2046186"/>
            <a:ext cx="763542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ja-JP" altLang="en-US" sz="2400" dirty="0" smtClean="0"/>
              <a:t>サモスの</a:t>
            </a:r>
            <a:r>
              <a:rPr lang="ja-JP" altLang="en-US" sz="2400" dirty="0"/>
              <a:t>アリスタルコス、紀元前</a:t>
            </a:r>
            <a:r>
              <a:rPr lang="en-US" altLang="ja-JP" sz="2400" dirty="0"/>
              <a:t>310</a:t>
            </a:r>
            <a:r>
              <a:rPr lang="ja-JP" altLang="en-US" sz="2400" dirty="0"/>
              <a:t>年 </a:t>
            </a:r>
            <a:r>
              <a:rPr lang="en-US" altLang="ja-JP" sz="2400" dirty="0"/>
              <a:t>- </a:t>
            </a:r>
            <a:r>
              <a:rPr lang="ja-JP" altLang="en-US" sz="2400" dirty="0"/>
              <a:t>紀元前</a:t>
            </a:r>
            <a:r>
              <a:rPr lang="en-US" altLang="ja-JP" sz="2400" dirty="0"/>
              <a:t>230</a:t>
            </a:r>
            <a:r>
              <a:rPr lang="ja-JP" altLang="en-US" sz="2400" dirty="0"/>
              <a:t>年頃</a:t>
            </a:r>
            <a:endParaRPr lang="en-US" altLang="ja-JP" sz="2400" dirty="0" smtClean="0"/>
          </a:p>
          <a:p>
            <a:pPr marL="285750" indent="-285750">
              <a:buFont typeface="Arial"/>
              <a:buChar char="•"/>
            </a:pPr>
            <a:r>
              <a:rPr lang="ja-JP" altLang="en-US" sz="2400" dirty="0" smtClean="0"/>
              <a:t>上弦または下弦の月と太陽の離角を測定する</a:t>
            </a:r>
            <a:endParaRPr lang="en-US" altLang="ja-JP" sz="2400" dirty="0" smtClean="0"/>
          </a:p>
          <a:p>
            <a:pPr marL="285750" indent="-285750">
              <a:buFont typeface="Arial"/>
              <a:buChar char="•"/>
            </a:pPr>
            <a:r>
              <a:rPr kumimoji="1" lang="ja-JP" altLang="en-US" sz="2400" dirty="0" smtClean="0"/>
              <a:t>測定は８７度だったが、実際は</a:t>
            </a:r>
            <a:r>
              <a:rPr kumimoji="1" lang="en-US" altLang="ja-JP" sz="2400" dirty="0" smtClean="0"/>
              <a:t>89.85</a:t>
            </a:r>
            <a:r>
              <a:rPr kumimoji="1" lang="ja-JP" altLang="en-US" sz="2400" dirty="0" smtClean="0"/>
              <a:t>度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9191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798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 smtClean="0"/>
              <a:t>アリスタルコスは地球が３倍とした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 smtClean="0"/>
              <a:t>ヒッパルコスは</a:t>
            </a:r>
            <a:r>
              <a:rPr lang="ja-JP" altLang="en-US" sz="3200" dirty="0" smtClean="0"/>
              <a:t>真影</a:t>
            </a:r>
            <a:r>
              <a:rPr lang="ja-JP" altLang="en-US" sz="3200" dirty="0" smtClean="0"/>
              <a:t>が</a:t>
            </a:r>
            <a:r>
              <a:rPr lang="en-US" altLang="ja-JP" sz="3200" dirty="0" smtClean="0"/>
              <a:t>2.5</a:t>
            </a:r>
            <a:r>
              <a:rPr lang="ja-JP" altLang="en-US" sz="3200" dirty="0" smtClean="0"/>
              <a:t>倍</a:t>
            </a:r>
            <a:r>
              <a:rPr lang="ja-JP" altLang="en-US" sz="3200" dirty="0" smtClean="0"/>
              <a:t>で</a:t>
            </a:r>
            <a:r>
              <a:rPr lang="ja-JP" altLang="en-US" sz="3200" dirty="0" smtClean="0"/>
              <a:t>半影</a:t>
            </a:r>
            <a:r>
              <a:rPr lang="ja-JP" altLang="en-US" sz="3200" dirty="0" smtClean="0"/>
              <a:t>の分を</a:t>
            </a:r>
            <a:r>
              <a:rPr lang="ja-JP" altLang="en-US" sz="3200" dirty="0" smtClean="0"/>
              <a:t>加えて</a:t>
            </a:r>
            <a:r>
              <a:rPr lang="en-US" altLang="ja-JP" sz="3200" dirty="0" smtClean="0"/>
              <a:t>3.5</a:t>
            </a:r>
            <a:r>
              <a:rPr lang="ja-JP" altLang="en-US" sz="3200" dirty="0" smtClean="0"/>
              <a:t>倍とした。このおかげでニュートンが万有引力を発見</a:t>
            </a:r>
            <a:endParaRPr kumimoji="1" lang="ja-JP" altLang="en-US" sz="3200" dirty="0"/>
          </a:p>
        </p:txBody>
      </p:sp>
      <p:pic>
        <p:nvPicPr>
          <p:cNvPr id="4" name="コンテンツ プレースホルダー 3" descr="EarthShadow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252" b="3846"/>
          <a:stretch/>
        </p:blipFill>
        <p:spPr>
          <a:xfrm>
            <a:off x="457200" y="1500174"/>
            <a:ext cx="8229600" cy="5357826"/>
          </a:xfrm>
        </p:spPr>
      </p:pic>
    </p:spTree>
    <p:extLst>
      <p:ext uri="{BB962C8B-B14F-4D97-AF65-F5344CB8AC3E}">
        <p14:creationId xmlns:p14="http://schemas.microsoft.com/office/powerpoint/2010/main" xmlns="" val="39992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498" y="273050"/>
            <a:ext cx="3274016" cy="835721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地球の大きさを測る</a:t>
            </a:r>
            <a:endParaRPr kumimoji="1" lang="ja-JP" altLang="en-US" sz="2800" dirty="0"/>
          </a:p>
        </p:txBody>
      </p:sp>
      <p:pic>
        <p:nvPicPr>
          <p:cNvPr id="5" name="コンテンツ プレースホルダー 4" descr="Eratosthenes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21" t="1363" r="11198"/>
          <a:stretch/>
        </p:blipFill>
        <p:spPr>
          <a:xfrm>
            <a:off x="3460685" y="352791"/>
            <a:ext cx="5683315" cy="5773372"/>
          </a:xfrm>
        </p:spPr>
      </p:pic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ja-JP" altLang="en-US" sz="1800" dirty="0" smtClean="0"/>
              <a:t>エラトステネス（紀元前</a:t>
            </a:r>
            <a:r>
              <a:rPr lang="en-US" altLang="ja-JP" sz="1800" dirty="0"/>
              <a:t>275</a:t>
            </a:r>
            <a:r>
              <a:rPr lang="ja-JP" altLang="en-US" sz="1800" dirty="0"/>
              <a:t>年 </a:t>
            </a:r>
            <a:r>
              <a:rPr lang="en-US" altLang="ja-JP" sz="1800" dirty="0"/>
              <a:t>- </a:t>
            </a:r>
            <a:r>
              <a:rPr lang="ja-JP" altLang="en-US" sz="1800" dirty="0"/>
              <a:t>紀元前</a:t>
            </a:r>
            <a:r>
              <a:rPr lang="en-US" altLang="ja-JP" sz="1800" dirty="0"/>
              <a:t>194</a:t>
            </a:r>
            <a:r>
              <a:rPr lang="ja-JP" altLang="en-US" sz="1800" dirty="0" smtClean="0"/>
              <a:t>年）が求めた。紀元前２４０年頃。</a:t>
            </a:r>
            <a:endParaRPr lang="en-US" altLang="ja-JP" sz="1800" dirty="0" smtClean="0"/>
          </a:p>
          <a:p>
            <a:pPr marL="285750" indent="-285750">
              <a:buFont typeface="Arial"/>
              <a:buChar char="•"/>
            </a:pPr>
            <a:r>
              <a:rPr lang="ja-JP" altLang="en-US" sz="1800" dirty="0" smtClean="0"/>
              <a:t>シエネとアレキサンドリアの距離と南中時の太陽の角度より。</a:t>
            </a:r>
            <a:endParaRPr lang="en-US" altLang="ja-JP" sz="18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82102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太陽までの距離測定</a:t>
            </a:r>
            <a:endParaRPr kumimoji="1" lang="ja-JP" altLang="en-US" dirty="0"/>
          </a:p>
        </p:txBody>
      </p:sp>
      <p:pic>
        <p:nvPicPr>
          <p:cNvPr id="5" name="コンテンツ プレースホルダー 4" descr="Cassini.JPG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43" r="11019"/>
          <a:stretch/>
        </p:blipFill>
        <p:spPr>
          <a:xfrm>
            <a:off x="3386480" y="273050"/>
            <a:ext cx="5300320" cy="5853113"/>
          </a:xfrm>
        </p:spPr>
      </p:pic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この例では金星までの距離測定の方法が示されている。地球上の２地点からレグルス（獅子座）と金星、レグルスと金星が</a:t>
            </a:r>
            <a:r>
              <a:rPr lang="ja-JP" altLang="en-US" dirty="0" smtClean="0"/>
              <a:t>一致する地点の距離により、金星の距離が決まる。また太陽と金星の最大離角から、天文単位である地球と太陽の距離が求まる。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実際にはジョバンニ</a:t>
            </a:r>
            <a:r>
              <a:rPr lang="en-US" altLang="ja-JP" dirty="0" smtClean="0"/>
              <a:t>•</a:t>
            </a:r>
            <a:r>
              <a:rPr lang="ja-JP" altLang="en-US" dirty="0" smtClean="0"/>
              <a:t>カッシーニがギニアとパリで火星と恒星を観測して求めた。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xmlns="" val="2626637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Wistaria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Wistaria">
      <a:majorFont>
        <a:latin typeface="Bookman Old Style"/>
        <a:ea typeface=""/>
        <a:cs typeface=""/>
        <a:font script="Jpan" typeface="ＭＳ Ｐ明朝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staria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雪藤.thmx</Template>
  <TotalTime>104</TotalTime>
  <Words>191</Words>
  <Application>Microsoft Office PowerPoint</Application>
  <PresentationFormat>画面に合わせる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雪藤</vt:lpstr>
      <vt:lpstr>世界の大きさを測る</vt:lpstr>
      <vt:lpstr>太陽までの距離測定の最初の試み</vt:lpstr>
      <vt:lpstr>アリスタルコスは地球が３倍とした ヒッパルコスは真影が2.5倍で半影の分を加えて3.5倍とした。このおかげでニュートンが万有引力を発見</vt:lpstr>
      <vt:lpstr>地球の大きさを測る</vt:lpstr>
      <vt:lpstr>太陽までの距離測定</vt:lpstr>
    </vt:vector>
  </TitlesOfParts>
  <Company>高嶋家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世界の大きさを測る</dc:title>
  <dc:creator>高嶋 隆一</dc:creator>
  <cp:lastModifiedBy>takasima</cp:lastModifiedBy>
  <cp:revision>10</cp:revision>
  <dcterms:created xsi:type="dcterms:W3CDTF">2011-04-12T11:18:06Z</dcterms:created>
  <dcterms:modified xsi:type="dcterms:W3CDTF">2011-12-20T03:14:53Z</dcterms:modified>
</cp:coreProperties>
</file>